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B4C4D3-AF85-4BE3-91DF-4026331F3937}" v="31" dt="2024-07-12T03:42:29.1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2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 Hermes" userId="e77f2135-fb18-456e-9dd9-a5b6b1513b99" providerId="ADAL" clId="{4BB4C4D3-AF85-4BE3-91DF-4026331F3937}"/>
    <pc:docChg chg="undo custSel addSld delSld modSld sldOrd">
      <pc:chgData name="Stefan Hermes" userId="e77f2135-fb18-456e-9dd9-a5b6b1513b99" providerId="ADAL" clId="{4BB4C4D3-AF85-4BE3-91DF-4026331F3937}" dt="2024-07-12T03:43:13.643" v="413"/>
      <pc:docMkLst>
        <pc:docMk/>
      </pc:docMkLst>
      <pc:sldChg chg="addSp modSp mod ord">
        <pc:chgData name="Stefan Hermes" userId="e77f2135-fb18-456e-9dd9-a5b6b1513b99" providerId="ADAL" clId="{4BB4C4D3-AF85-4BE3-91DF-4026331F3937}" dt="2024-07-12T03:43:13.643" v="413"/>
        <pc:sldMkLst>
          <pc:docMk/>
          <pc:sldMk cId="1418161792" sldId="256"/>
        </pc:sldMkLst>
        <pc:spChg chg="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25" creationId="{70D9D19A-46F0-6BC5-4E36-F5057EF017A2}"/>
          </ac:spMkLst>
        </pc:spChg>
        <pc:spChg chg="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27" creationId="{75D0F93C-B65C-A749-BEDA-2314EAC5FF64}"/>
          </ac:spMkLst>
        </pc:spChg>
        <pc:spChg chg="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29" creationId="{1F4189B6-798A-A520-565F-5E1C4972F037}"/>
          </ac:spMkLst>
        </pc:spChg>
        <pc:spChg chg="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31" creationId="{61E322DD-1C2B-F684-862C-951B26ECA42A}"/>
          </ac:spMkLst>
        </pc:spChg>
        <pc:spChg chg="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32" creationId="{0217DB40-6A88-BDE6-C220-B8345CF9C3A6}"/>
          </ac:spMkLst>
        </pc:spChg>
        <pc:spChg chg="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33" creationId="{4CE94075-246C-C3A6-151D-EAC0D712A286}"/>
          </ac:spMkLst>
        </pc:spChg>
        <pc:spChg chg="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34" creationId="{D685C81C-D58D-BCC2-3340-089E1B02AC8D}"/>
          </ac:spMkLst>
        </pc:spChg>
        <pc:spChg chg="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35" creationId="{2CA05386-BEE7-7C4F-FB51-E2C5D97F02E4}"/>
          </ac:spMkLst>
        </pc:spChg>
        <pc:spChg chg="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36" creationId="{DFD4097E-2D3D-19A7-EBD3-F6E050B2E476}"/>
          </ac:spMkLst>
        </pc:spChg>
        <pc:spChg chg="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38" creationId="{8ED115B6-97EC-E67F-2B35-DE59AE951866}"/>
          </ac:spMkLst>
        </pc:spChg>
        <pc:spChg chg="add 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46" creationId="{07CB33DF-0A0A-2514-3DFF-305635D8E130}"/>
          </ac:spMkLst>
        </pc:spChg>
        <pc:spChg chg="add 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47" creationId="{5507D5E6-7170-1585-EC83-F0445C08EC66}"/>
          </ac:spMkLst>
        </pc:spChg>
        <pc:spChg chg="add 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48" creationId="{2C41BC22-6ECC-4B0A-C1D9-C5D1836BA4C1}"/>
          </ac:spMkLst>
        </pc:spChg>
        <pc:spChg chg="add mod">
          <ac:chgData name="Stefan Hermes" userId="e77f2135-fb18-456e-9dd9-a5b6b1513b99" providerId="ADAL" clId="{4BB4C4D3-AF85-4BE3-91DF-4026331F3937}" dt="2024-07-08T04:53:35.911" v="85" actId="164"/>
          <ac:spMkLst>
            <pc:docMk/>
            <pc:sldMk cId="1418161792" sldId="256"/>
            <ac:spMk id="1049" creationId="{B6D73692-E61D-0F0A-8A30-CBFD2C7C892C}"/>
          </ac:spMkLst>
        </pc:spChg>
        <pc:grpChg chg="mod">
          <ac:chgData name="Stefan Hermes" userId="e77f2135-fb18-456e-9dd9-a5b6b1513b99" providerId="ADAL" clId="{4BB4C4D3-AF85-4BE3-91DF-4026331F3937}" dt="2024-07-08T04:53:35.911" v="85" actId="164"/>
          <ac:grpSpMkLst>
            <pc:docMk/>
            <pc:sldMk cId="1418161792" sldId="256"/>
            <ac:grpSpMk id="30" creationId="{36C7F720-55EB-32C3-C8F9-CDDFA618DEB9}"/>
          </ac:grpSpMkLst>
        </pc:grpChg>
        <pc:grpChg chg="mod">
          <ac:chgData name="Stefan Hermes" userId="e77f2135-fb18-456e-9dd9-a5b6b1513b99" providerId="ADAL" clId="{4BB4C4D3-AF85-4BE3-91DF-4026331F3937}" dt="2024-07-08T04:53:35.911" v="85" actId="164"/>
          <ac:grpSpMkLst>
            <pc:docMk/>
            <pc:sldMk cId="1418161792" sldId="256"/>
            <ac:grpSpMk id="43" creationId="{E6921BD9-0414-0D7C-89F4-73ADDAFED329}"/>
          </ac:grpSpMkLst>
        </pc:grpChg>
        <pc:grpChg chg="add mod">
          <ac:chgData name="Stefan Hermes" userId="e77f2135-fb18-456e-9dd9-a5b6b1513b99" providerId="ADAL" clId="{4BB4C4D3-AF85-4BE3-91DF-4026331F3937}" dt="2024-07-08T04:53:35.911" v="85" actId="164"/>
          <ac:grpSpMkLst>
            <pc:docMk/>
            <pc:sldMk cId="1418161792" sldId="256"/>
            <ac:grpSpMk id="1050" creationId="{0057E632-8022-59B5-8A94-F5406B2D68BF}"/>
          </ac:grpSpMkLst>
        </pc:grpChg>
        <pc:picChg chg="mod">
          <ac:chgData name="Stefan Hermes" userId="e77f2135-fb18-456e-9dd9-a5b6b1513b99" providerId="ADAL" clId="{4BB4C4D3-AF85-4BE3-91DF-4026331F3937}" dt="2024-07-08T04:53:35.911" v="85" actId="164"/>
          <ac:picMkLst>
            <pc:docMk/>
            <pc:sldMk cId="1418161792" sldId="256"/>
            <ac:picMk id="5" creationId="{EFFE0813-41AC-6270-C546-5B75415F3E16}"/>
          </ac:picMkLst>
        </pc:picChg>
        <pc:picChg chg="mod">
          <ac:chgData name="Stefan Hermes" userId="e77f2135-fb18-456e-9dd9-a5b6b1513b99" providerId="ADAL" clId="{4BB4C4D3-AF85-4BE3-91DF-4026331F3937}" dt="2024-07-08T04:53:35.911" v="85" actId="164"/>
          <ac:picMkLst>
            <pc:docMk/>
            <pc:sldMk cId="1418161792" sldId="256"/>
            <ac:picMk id="16" creationId="{83FF260E-D661-C247-C6B3-C999D857BE69}"/>
          </ac:picMkLst>
        </pc:picChg>
        <pc:picChg chg="mod">
          <ac:chgData name="Stefan Hermes" userId="e77f2135-fb18-456e-9dd9-a5b6b1513b99" providerId="ADAL" clId="{4BB4C4D3-AF85-4BE3-91DF-4026331F3937}" dt="2024-07-08T04:53:35.911" v="85" actId="164"/>
          <ac:picMkLst>
            <pc:docMk/>
            <pc:sldMk cId="1418161792" sldId="256"/>
            <ac:picMk id="18" creationId="{DB11C6C0-65A6-0C65-5C87-8E0D68B00339}"/>
          </ac:picMkLst>
        </pc:picChg>
        <pc:picChg chg="mod">
          <ac:chgData name="Stefan Hermes" userId="e77f2135-fb18-456e-9dd9-a5b6b1513b99" providerId="ADAL" clId="{4BB4C4D3-AF85-4BE3-91DF-4026331F3937}" dt="2024-07-08T04:53:35.911" v="85" actId="164"/>
          <ac:picMkLst>
            <pc:docMk/>
            <pc:sldMk cId="1418161792" sldId="256"/>
            <ac:picMk id="21" creationId="{9024353B-7022-A63F-60D7-5376BA714CC1}"/>
          </ac:picMkLst>
        </pc:picChg>
        <pc:picChg chg="mod">
          <ac:chgData name="Stefan Hermes" userId="e77f2135-fb18-456e-9dd9-a5b6b1513b99" providerId="ADAL" clId="{4BB4C4D3-AF85-4BE3-91DF-4026331F3937}" dt="2024-07-08T04:53:35.911" v="85" actId="164"/>
          <ac:picMkLst>
            <pc:docMk/>
            <pc:sldMk cId="1418161792" sldId="256"/>
            <ac:picMk id="26" creationId="{9FDB8F62-E910-0A0A-E142-7904AB223752}"/>
          </ac:picMkLst>
        </pc:picChg>
        <pc:picChg chg="mod">
          <ac:chgData name="Stefan Hermes" userId="e77f2135-fb18-456e-9dd9-a5b6b1513b99" providerId="ADAL" clId="{4BB4C4D3-AF85-4BE3-91DF-4026331F3937}" dt="2024-07-08T04:53:35.911" v="85" actId="164"/>
          <ac:picMkLst>
            <pc:docMk/>
            <pc:sldMk cId="1418161792" sldId="256"/>
            <ac:picMk id="28" creationId="{CD9196BB-D953-E0B7-2EA3-50608F42BE1E}"/>
          </ac:picMkLst>
        </pc:picChg>
        <pc:picChg chg="mod">
          <ac:chgData name="Stefan Hermes" userId="e77f2135-fb18-456e-9dd9-a5b6b1513b99" providerId="ADAL" clId="{4BB4C4D3-AF85-4BE3-91DF-4026331F3937}" dt="2024-07-08T04:53:35.911" v="85" actId="164"/>
          <ac:picMkLst>
            <pc:docMk/>
            <pc:sldMk cId="1418161792" sldId="256"/>
            <ac:picMk id="1030" creationId="{869A36EF-F860-8014-1CF8-335E2C7DC842}"/>
          </ac:picMkLst>
        </pc:picChg>
        <pc:cxnChg chg="mod">
          <ac:chgData name="Stefan Hermes" userId="e77f2135-fb18-456e-9dd9-a5b6b1513b99" providerId="ADAL" clId="{4BB4C4D3-AF85-4BE3-91DF-4026331F3937}" dt="2024-07-08T04:53:35.911" v="85" actId="164"/>
          <ac:cxnSpMkLst>
            <pc:docMk/>
            <pc:sldMk cId="1418161792" sldId="256"/>
            <ac:cxnSpMk id="32" creationId="{5CCA4C64-A3EB-202D-8109-B5C5DF3BAC12}"/>
          </ac:cxnSpMkLst>
        </pc:cxnChg>
        <pc:cxnChg chg="mod">
          <ac:chgData name="Stefan Hermes" userId="e77f2135-fb18-456e-9dd9-a5b6b1513b99" providerId="ADAL" clId="{4BB4C4D3-AF85-4BE3-91DF-4026331F3937}" dt="2024-07-08T04:53:35.911" v="85" actId="164"/>
          <ac:cxnSpMkLst>
            <pc:docMk/>
            <pc:sldMk cId="1418161792" sldId="256"/>
            <ac:cxnSpMk id="33" creationId="{A90A5709-56ED-42D7-CE3D-26A8F5AEB702}"/>
          </ac:cxnSpMkLst>
        </pc:cxnChg>
        <pc:cxnChg chg="mod">
          <ac:chgData name="Stefan Hermes" userId="e77f2135-fb18-456e-9dd9-a5b6b1513b99" providerId="ADAL" clId="{4BB4C4D3-AF85-4BE3-91DF-4026331F3937}" dt="2024-07-08T04:53:35.911" v="85" actId="164"/>
          <ac:cxnSpMkLst>
            <pc:docMk/>
            <pc:sldMk cId="1418161792" sldId="256"/>
            <ac:cxnSpMk id="38" creationId="{397DE291-BA31-2840-8B0B-E26AB798BEB5}"/>
          </ac:cxnSpMkLst>
        </pc:cxnChg>
        <pc:cxnChg chg="mod">
          <ac:chgData name="Stefan Hermes" userId="e77f2135-fb18-456e-9dd9-a5b6b1513b99" providerId="ADAL" clId="{4BB4C4D3-AF85-4BE3-91DF-4026331F3937}" dt="2024-07-08T04:53:35.911" v="85" actId="164"/>
          <ac:cxnSpMkLst>
            <pc:docMk/>
            <pc:sldMk cId="1418161792" sldId="256"/>
            <ac:cxnSpMk id="44" creationId="{3E99CE2C-471A-407D-3637-DB8F4B516AD5}"/>
          </ac:cxnSpMkLst>
        </pc:cxnChg>
        <pc:cxnChg chg="mod">
          <ac:chgData name="Stefan Hermes" userId="e77f2135-fb18-456e-9dd9-a5b6b1513b99" providerId="ADAL" clId="{4BB4C4D3-AF85-4BE3-91DF-4026331F3937}" dt="2024-07-08T04:53:35.911" v="85" actId="164"/>
          <ac:cxnSpMkLst>
            <pc:docMk/>
            <pc:sldMk cId="1418161792" sldId="256"/>
            <ac:cxnSpMk id="47" creationId="{78E654EB-1429-63DD-8B60-6265DBA2D810}"/>
          </ac:cxnSpMkLst>
        </pc:cxnChg>
        <pc:cxnChg chg="mod">
          <ac:chgData name="Stefan Hermes" userId="e77f2135-fb18-456e-9dd9-a5b6b1513b99" providerId="ADAL" clId="{4BB4C4D3-AF85-4BE3-91DF-4026331F3937}" dt="2024-07-08T04:53:35.911" v="85" actId="164"/>
          <ac:cxnSpMkLst>
            <pc:docMk/>
            <pc:sldMk cId="1418161792" sldId="256"/>
            <ac:cxnSpMk id="50" creationId="{3C8DD7B4-F765-D711-1693-1049E92FE008}"/>
          </ac:cxnSpMkLst>
        </pc:cxnChg>
        <pc:cxnChg chg="mod">
          <ac:chgData name="Stefan Hermes" userId="e77f2135-fb18-456e-9dd9-a5b6b1513b99" providerId="ADAL" clId="{4BB4C4D3-AF85-4BE3-91DF-4026331F3937}" dt="2024-07-08T04:53:35.911" v="85" actId="164"/>
          <ac:cxnSpMkLst>
            <pc:docMk/>
            <pc:sldMk cId="1418161792" sldId="256"/>
            <ac:cxnSpMk id="53" creationId="{D82B3964-E095-19C6-F5EA-88754E2C15F2}"/>
          </ac:cxnSpMkLst>
        </pc:cxnChg>
        <pc:cxnChg chg="mod">
          <ac:chgData name="Stefan Hermes" userId="e77f2135-fb18-456e-9dd9-a5b6b1513b99" providerId="ADAL" clId="{4BB4C4D3-AF85-4BE3-91DF-4026331F3937}" dt="2024-07-08T04:53:35.911" v="85" actId="164"/>
          <ac:cxnSpMkLst>
            <pc:docMk/>
            <pc:sldMk cId="1418161792" sldId="256"/>
            <ac:cxnSpMk id="57" creationId="{DF5A19F7-A16F-0984-4452-46BDC0C40072}"/>
          </ac:cxnSpMkLst>
        </pc:cxnChg>
        <pc:cxnChg chg="mod">
          <ac:chgData name="Stefan Hermes" userId="e77f2135-fb18-456e-9dd9-a5b6b1513b99" providerId="ADAL" clId="{4BB4C4D3-AF85-4BE3-91DF-4026331F3937}" dt="2024-07-08T04:53:35.911" v="85" actId="164"/>
          <ac:cxnSpMkLst>
            <pc:docMk/>
            <pc:sldMk cId="1418161792" sldId="256"/>
            <ac:cxnSpMk id="62" creationId="{6178067D-D811-381E-54AC-22B7EA4B0757}"/>
          </ac:cxnSpMkLst>
        </pc:cxnChg>
        <pc:cxnChg chg="mod">
          <ac:chgData name="Stefan Hermes" userId="e77f2135-fb18-456e-9dd9-a5b6b1513b99" providerId="ADAL" clId="{4BB4C4D3-AF85-4BE3-91DF-4026331F3937}" dt="2024-07-08T04:53:35.911" v="85" actId="164"/>
          <ac:cxnSpMkLst>
            <pc:docMk/>
            <pc:sldMk cId="1418161792" sldId="256"/>
            <ac:cxnSpMk id="1042" creationId="{35F09734-7DC4-F368-1437-63B3B64571C5}"/>
          </ac:cxnSpMkLst>
        </pc:cxnChg>
        <pc:cxnChg chg="add mod">
          <ac:chgData name="Stefan Hermes" userId="e77f2135-fb18-456e-9dd9-a5b6b1513b99" providerId="ADAL" clId="{4BB4C4D3-AF85-4BE3-91DF-4026331F3937}" dt="2024-07-08T04:53:35.911" v="85" actId="164"/>
          <ac:cxnSpMkLst>
            <pc:docMk/>
            <pc:sldMk cId="1418161792" sldId="256"/>
            <ac:cxnSpMk id="1043" creationId="{37CF4A1F-96B8-6D5F-08A8-3B6CF7162FD1}"/>
          </ac:cxnSpMkLst>
        </pc:cxnChg>
      </pc:sldChg>
      <pc:sldChg chg="addSp delSp modSp mod">
        <pc:chgData name="Stefan Hermes" userId="e77f2135-fb18-456e-9dd9-a5b6b1513b99" providerId="ADAL" clId="{4BB4C4D3-AF85-4BE3-91DF-4026331F3937}" dt="2024-07-05T09:19:54.067" v="31" actId="14100"/>
        <pc:sldMkLst>
          <pc:docMk/>
          <pc:sldMk cId="1950347160" sldId="257"/>
        </pc:sldMkLst>
        <pc:spChg chg="mod">
          <ac:chgData name="Stefan Hermes" userId="e77f2135-fb18-456e-9dd9-a5b6b1513b99" providerId="ADAL" clId="{4BB4C4D3-AF85-4BE3-91DF-4026331F3937}" dt="2024-07-05T09:19:30.926" v="28" actId="20577"/>
          <ac:spMkLst>
            <pc:docMk/>
            <pc:sldMk cId="1950347160" sldId="257"/>
            <ac:spMk id="2" creationId="{E49D10D0-3FCC-9F30-E129-8DC21790E5E5}"/>
          </ac:spMkLst>
        </pc:spChg>
        <pc:spChg chg="del">
          <ac:chgData name="Stefan Hermes" userId="e77f2135-fb18-456e-9dd9-a5b6b1513b99" providerId="ADAL" clId="{4BB4C4D3-AF85-4BE3-91DF-4026331F3937}" dt="2024-07-05T09:19:35.253" v="29" actId="478"/>
          <ac:spMkLst>
            <pc:docMk/>
            <pc:sldMk cId="1950347160" sldId="257"/>
            <ac:spMk id="3" creationId="{E2A3C91C-2473-573D-BAEB-5FA8A6D72CF9}"/>
          </ac:spMkLst>
        </pc:spChg>
        <pc:picChg chg="add mod">
          <ac:chgData name="Stefan Hermes" userId="e77f2135-fb18-456e-9dd9-a5b6b1513b99" providerId="ADAL" clId="{4BB4C4D3-AF85-4BE3-91DF-4026331F3937}" dt="2024-07-05T09:19:54.067" v="31" actId="14100"/>
          <ac:picMkLst>
            <pc:docMk/>
            <pc:sldMk cId="1950347160" sldId="257"/>
            <ac:picMk id="5" creationId="{18E671F7-A30F-C5FD-19FD-A173B54F128E}"/>
          </ac:picMkLst>
        </pc:picChg>
      </pc:sldChg>
      <pc:sldChg chg="addSp delSp modSp new del mod">
        <pc:chgData name="Stefan Hermes" userId="e77f2135-fb18-456e-9dd9-a5b6b1513b99" providerId="ADAL" clId="{4BB4C4D3-AF85-4BE3-91DF-4026331F3937}" dt="2024-07-09T02:08:12.396" v="254" actId="2696"/>
        <pc:sldMkLst>
          <pc:docMk/>
          <pc:sldMk cId="2710532233" sldId="258"/>
        </pc:sldMkLst>
        <pc:spChg chg="del">
          <ac:chgData name="Stefan Hermes" userId="e77f2135-fb18-456e-9dd9-a5b6b1513b99" providerId="ADAL" clId="{4BB4C4D3-AF85-4BE3-91DF-4026331F3937}" dt="2024-07-09T01:42:02.638" v="87" actId="478"/>
          <ac:spMkLst>
            <pc:docMk/>
            <pc:sldMk cId="2710532233" sldId="258"/>
            <ac:spMk id="2" creationId="{71A05A02-CAB3-EA2C-42FB-BCBDFFB64F2D}"/>
          </ac:spMkLst>
        </pc:spChg>
        <pc:spChg chg="del">
          <ac:chgData name="Stefan Hermes" userId="e77f2135-fb18-456e-9dd9-a5b6b1513b99" providerId="ADAL" clId="{4BB4C4D3-AF85-4BE3-91DF-4026331F3937}" dt="2024-07-09T01:42:06.463" v="88" actId="478"/>
          <ac:spMkLst>
            <pc:docMk/>
            <pc:sldMk cId="2710532233" sldId="258"/>
            <ac:spMk id="3" creationId="{B9319ADA-D44A-E52F-0B5D-3AC679A88384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4" creationId="{1559448B-71A7-8EEF-C5A6-263D0DF72CBF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5" creationId="{6B980D0E-D42A-A099-70AC-07B0A2ACB81F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6" creationId="{9007CFA0-7D46-4116-AC36-33E8132845DA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12" creationId="{0C702B20-99CD-A11E-40C1-C8AEFE6B8527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13" creationId="{4A2773CA-68EB-A1D7-4572-F9B8B2BB1D36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14" creationId="{532B2D29-7F58-776E-9138-1CE9101FF4A0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17" creationId="{DBE7EB2F-DE10-273F-2144-A66105CA39F4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18" creationId="{3BBFBA40-6A96-803C-275B-83F19FD53FFF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19" creationId="{A40FCE2C-5683-3E07-9F7B-F91D95DD3083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24" creationId="{4796FD75-34C0-E6CB-898D-FC9D5078AF27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28" creationId="{2E2330E5-12DE-9FAA-6EDC-8A870DD3AE86}"/>
          </ac:spMkLst>
        </pc:spChg>
        <pc:spChg chg="add mod">
          <ac:chgData name="Stefan Hermes" userId="e77f2135-fb18-456e-9dd9-a5b6b1513b99" providerId="ADAL" clId="{4BB4C4D3-AF85-4BE3-91DF-4026331F3937}" dt="2024-07-09T02:02:16.886" v="253" actId="164"/>
          <ac:spMkLst>
            <pc:docMk/>
            <pc:sldMk cId="2710532233" sldId="258"/>
            <ac:spMk id="32" creationId="{EE858CFF-68FC-219D-022F-465455B3FDB0}"/>
          </ac:spMkLst>
        </pc:spChg>
        <pc:grpChg chg="add mod">
          <ac:chgData name="Stefan Hermes" userId="e77f2135-fb18-456e-9dd9-a5b6b1513b99" providerId="ADAL" clId="{4BB4C4D3-AF85-4BE3-91DF-4026331F3937}" dt="2024-07-09T02:02:16.886" v="253" actId="164"/>
          <ac:grpSpMkLst>
            <pc:docMk/>
            <pc:sldMk cId="2710532233" sldId="258"/>
            <ac:grpSpMk id="33" creationId="{EFD4B57D-B1CD-B07A-6A02-CC855FB1624E}"/>
          </ac:grpSpMkLst>
        </pc:grpChg>
        <pc:cxnChg chg="add mod">
          <ac:chgData name="Stefan Hermes" userId="e77f2135-fb18-456e-9dd9-a5b6b1513b99" providerId="ADAL" clId="{4BB4C4D3-AF85-4BE3-91DF-4026331F3937}" dt="2024-07-09T02:02:16.886" v="253" actId="164"/>
          <ac:cxnSpMkLst>
            <pc:docMk/>
            <pc:sldMk cId="2710532233" sldId="258"/>
            <ac:cxnSpMk id="8" creationId="{4B0DBB6A-8FE4-C608-848A-843ED0383749}"/>
          </ac:cxnSpMkLst>
        </pc:cxnChg>
        <pc:cxnChg chg="add mod">
          <ac:chgData name="Stefan Hermes" userId="e77f2135-fb18-456e-9dd9-a5b6b1513b99" providerId="ADAL" clId="{4BB4C4D3-AF85-4BE3-91DF-4026331F3937}" dt="2024-07-09T02:02:16.886" v="253" actId="164"/>
          <ac:cxnSpMkLst>
            <pc:docMk/>
            <pc:sldMk cId="2710532233" sldId="258"/>
            <ac:cxnSpMk id="9" creationId="{0F78E842-445C-201D-CA4A-64F8E87B4310}"/>
          </ac:cxnSpMkLst>
        </pc:cxnChg>
        <pc:cxnChg chg="add mod">
          <ac:chgData name="Stefan Hermes" userId="e77f2135-fb18-456e-9dd9-a5b6b1513b99" providerId="ADAL" clId="{4BB4C4D3-AF85-4BE3-91DF-4026331F3937}" dt="2024-07-09T02:02:16.886" v="253" actId="164"/>
          <ac:cxnSpMkLst>
            <pc:docMk/>
            <pc:sldMk cId="2710532233" sldId="258"/>
            <ac:cxnSpMk id="16" creationId="{359231CA-3B64-432C-15C8-6180A6CA2AEA}"/>
          </ac:cxnSpMkLst>
        </pc:cxnChg>
        <pc:cxnChg chg="add mod">
          <ac:chgData name="Stefan Hermes" userId="e77f2135-fb18-456e-9dd9-a5b6b1513b99" providerId="ADAL" clId="{4BB4C4D3-AF85-4BE3-91DF-4026331F3937}" dt="2024-07-09T02:02:16.886" v="253" actId="164"/>
          <ac:cxnSpMkLst>
            <pc:docMk/>
            <pc:sldMk cId="2710532233" sldId="258"/>
            <ac:cxnSpMk id="20" creationId="{9DAB5CED-6B15-5B12-E52A-0CC61FCCD8B8}"/>
          </ac:cxnSpMkLst>
        </pc:cxnChg>
        <pc:cxnChg chg="add mod">
          <ac:chgData name="Stefan Hermes" userId="e77f2135-fb18-456e-9dd9-a5b6b1513b99" providerId="ADAL" clId="{4BB4C4D3-AF85-4BE3-91DF-4026331F3937}" dt="2024-07-09T02:02:16.886" v="253" actId="164"/>
          <ac:cxnSpMkLst>
            <pc:docMk/>
            <pc:sldMk cId="2710532233" sldId="258"/>
            <ac:cxnSpMk id="25" creationId="{8DD47BB9-9319-99DF-E674-2D4DCA85F00A}"/>
          </ac:cxnSpMkLst>
        </pc:cxnChg>
        <pc:cxnChg chg="add mod">
          <ac:chgData name="Stefan Hermes" userId="e77f2135-fb18-456e-9dd9-a5b6b1513b99" providerId="ADAL" clId="{4BB4C4D3-AF85-4BE3-91DF-4026331F3937}" dt="2024-07-09T02:02:16.886" v="253" actId="164"/>
          <ac:cxnSpMkLst>
            <pc:docMk/>
            <pc:sldMk cId="2710532233" sldId="258"/>
            <ac:cxnSpMk id="29" creationId="{64F60FEF-7543-0C76-B1CF-D10C8C5664D9}"/>
          </ac:cxnSpMkLst>
        </pc:cxnChg>
      </pc:sldChg>
      <pc:sldChg chg="addSp delSp modSp new mod">
        <pc:chgData name="Stefan Hermes" userId="e77f2135-fb18-456e-9dd9-a5b6b1513b99" providerId="ADAL" clId="{4BB4C4D3-AF85-4BE3-91DF-4026331F3937}" dt="2024-07-12T03:42:38.460" v="411" actId="122"/>
        <pc:sldMkLst>
          <pc:docMk/>
          <pc:sldMk cId="3326122226" sldId="258"/>
        </pc:sldMkLst>
        <pc:spChg chg="mod">
          <ac:chgData name="Stefan Hermes" userId="e77f2135-fb18-456e-9dd9-a5b6b1513b99" providerId="ADAL" clId="{4BB4C4D3-AF85-4BE3-91DF-4026331F3937}" dt="2024-07-12T03:42:38.460" v="411" actId="122"/>
          <ac:spMkLst>
            <pc:docMk/>
            <pc:sldMk cId="3326122226" sldId="258"/>
            <ac:spMk id="2" creationId="{E72DF557-2879-8EB3-92A1-869CF76933B8}"/>
          </ac:spMkLst>
        </pc:spChg>
        <pc:spChg chg="del">
          <ac:chgData name="Stefan Hermes" userId="e77f2135-fb18-456e-9dd9-a5b6b1513b99" providerId="ADAL" clId="{4BB4C4D3-AF85-4BE3-91DF-4026331F3937}" dt="2024-07-12T03:21:01.533" v="280" actId="478"/>
          <ac:spMkLst>
            <pc:docMk/>
            <pc:sldMk cId="3326122226" sldId="258"/>
            <ac:spMk id="3" creationId="{5DD4C7CE-99FF-FAB2-F8B1-D5FE1DF3A735}"/>
          </ac:spMkLst>
        </pc:spChg>
        <pc:spChg chg="add mod">
          <ac:chgData name="Stefan Hermes" userId="e77f2135-fb18-456e-9dd9-a5b6b1513b99" providerId="ADAL" clId="{4BB4C4D3-AF85-4BE3-91DF-4026331F3937}" dt="2024-07-12T03:42:29.167" v="409" actId="164"/>
          <ac:spMkLst>
            <pc:docMk/>
            <pc:sldMk cId="3326122226" sldId="258"/>
            <ac:spMk id="4" creationId="{319886E1-E4E9-E988-8312-E2F41A1010A1}"/>
          </ac:spMkLst>
        </pc:spChg>
        <pc:spChg chg="add mod">
          <ac:chgData name="Stefan Hermes" userId="e77f2135-fb18-456e-9dd9-a5b6b1513b99" providerId="ADAL" clId="{4BB4C4D3-AF85-4BE3-91DF-4026331F3937}" dt="2024-07-12T03:42:29.167" v="409" actId="164"/>
          <ac:spMkLst>
            <pc:docMk/>
            <pc:sldMk cId="3326122226" sldId="258"/>
            <ac:spMk id="5" creationId="{83162F3B-C882-94F8-7770-90A65C8C716B}"/>
          </ac:spMkLst>
        </pc:spChg>
        <pc:spChg chg="add mod">
          <ac:chgData name="Stefan Hermes" userId="e77f2135-fb18-456e-9dd9-a5b6b1513b99" providerId="ADAL" clId="{4BB4C4D3-AF85-4BE3-91DF-4026331F3937}" dt="2024-07-12T03:42:29.167" v="409" actId="164"/>
          <ac:spMkLst>
            <pc:docMk/>
            <pc:sldMk cId="3326122226" sldId="258"/>
            <ac:spMk id="8" creationId="{B144B16A-F513-E48D-CA7B-6EAFEB05F62C}"/>
          </ac:spMkLst>
        </pc:spChg>
        <pc:spChg chg="add mod">
          <ac:chgData name="Stefan Hermes" userId="e77f2135-fb18-456e-9dd9-a5b6b1513b99" providerId="ADAL" clId="{4BB4C4D3-AF85-4BE3-91DF-4026331F3937}" dt="2024-07-12T03:42:29.167" v="409" actId="164"/>
          <ac:spMkLst>
            <pc:docMk/>
            <pc:sldMk cId="3326122226" sldId="258"/>
            <ac:spMk id="9" creationId="{DAAC6B39-0E4D-FB6C-3769-0189EEC3FF25}"/>
          </ac:spMkLst>
        </pc:spChg>
        <pc:spChg chg="add del">
          <ac:chgData name="Stefan Hermes" userId="e77f2135-fb18-456e-9dd9-a5b6b1513b99" providerId="ADAL" clId="{4BB4C4D3-AF85-4BE3-91DF-4026331F3937}" dt="2024-07-12T03:40:22.827" v="381" actId="478"/>
          <ac:spMkLst>
            <pc:docMk/>
            <pc:sldMk cId="3326122226" sldId="258"/>
            <ac:spMk id="10" creationId="{ED6F2B33-7D44-5639-BC7F-F6475622A44B}"/>
          </ac:spMkLst>
        </pc:spChg>
        <pc:spChg chg="add mod ord">
          <ac:chgData name="Stefan Hermes" userId="e77f2135-fb18-456e-9dd9-a5b6b1513b99" providerId="ADAL" clId="{4BB4C4D3-AF85-4BE3-91DF-4026331F3937}" dt="2024-07-12T03:42:29.167" v="409" actId="164"/>
          <ac:spMkLst>
            <pc:docMk/>
            <pc:sldMk cId="3326122226" sldId="258"/>
            <ac:spMk id="11" creationId="{D564B32B-CAAE-B44F-5575-0761BDA81AC7}"/>
          </ac:spMkLst>
        </pc:spChg>
        <pc:grpChg chg="add mod">
          <ac:chgData name="Stefan Hermes" userId="e77f2135-fb18-456e-9dd9-a5b6b1513b99" providerId="ADAL" clId="{4BB4C4D3-AF85-4BE3-91DF-4026331F3937}" dt="2024-07-12T03:42:34.448" v="410" actId="1076"/>
          <ac:grpSpMkLst>
            <pc:docMk/>
            <pc:sldMk cId="3326122226" sldId="258"/>
            <ac:grpSpMk id="12" creationId="{7938C921-776A-2F6E-8372-361013573822}"/>
          </ac:grpSpMkLst>
        </pc:grpChg>
        <pc:picChg chg="add mod ord">
          <ac:chgData name="Stefan Hermes" userId="e77f2135-fb18-456e-9dd9-a5b6b1513b99" providerId="ADAL" clId="{4BB4C4D3-AF85-4BE3-91DF-4026331F3937}" dt="2024-07-12T03:42:29.167" v="409" actId="164"/>
          <ac:picMkLst>
            <pc:docMk/>
            <pc:sldMk cId="3326122226" sldId="258"/>
            <ac:picMk id="7" creationId="{933ACABA-2300-4FEE-D33F-844DAB584684}"/>
          </ac:picMkLst>
        </pc:picChg>
      </pc:sldChg>
    </pc:docChg>
  </pc:docChgLst>
</pc:chgInfo>
</file>

<file path=ppt/media/image10.gif>
</file>

<file path=ppt/media/image11.jpg>
</file>

<file path=ppt/media/image12.jpeg>
</file>

<file path=ppt/media/image13.jpeg>
</file>

<file path=ppt/media/image14.jpe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EB98D-519B-5012-F4B9-2A4F1974C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17E083-2EF6-FB0D-1147-93C22F6D3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665F0-49A0-6EFD-0770-142ECB118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61C8F-8FBA-2E52-6BEC-9BE1199C9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9EF74-33CB-29A8-7744-979B5CFE3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3177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14210-607F-CA2D-974D-73F9B0A71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8CC00B-14B2-CC3F-4C11-A63F28DD6B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EC787-B441-3830-AED5-E38BE4503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8035D-D867-B1BB-4A83-295C38646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1A045-262B-9E32-BF83-7519A76EE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5849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7478AE-A918-2C67-E91D-6560A8CA9D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A03BC-8475-B447-CEF9-621C17433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39912-91CF-52DC-E825-E45259E4D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33D69-35F9-A269-26D7-402C80AD9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6D5AB-DE44-3C98-4775-F7D4107F6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1950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26F3A-A29E-A1B4-8580-A510A38B8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C2D80-F125-5204-D141-314E00B63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20229-036E-8516-6BD7-FDA591468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C5FA1-C3A5-32B3-C518-5E0E466DA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40973-3872-778F-715C-BF34CCA92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528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92ACF-2CED-781A-2904-518309C7A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181A9-C9AF-358F-ADB7-F1FBD53D3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30C19-38D7-8A0C-892C-3FAECB76D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5BDC2-B4D6-A695-7955-E806E83D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222AD-0C11-E4D0-E02D-90679A832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82244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E7D0B-A155-69AD-C19F-6D390D9A9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E1DE0-0EC3-9CF2-CF2D-C603B36F30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43A3FF-281B-D57D-8E21-920C0E4D8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6B258-791B-EA7F-A10C-BF2069E95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B7894B-5F0D-B895-7FC3-739277317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46295-DE6D-B48E-B802-5FB60ECCA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8762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D9593-D9C9-644C-5508-74B36921F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995F4-0AAB-AA87-EB4C-20BC38DD4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1A5D9B-9789-9F76-521C-2B93AEDFDC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92FB7E-A0EA-4342-C338-D6C862FC5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4F353C-B232-36EE-EFBE-4ED614B8A8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438A8C-BF36-CD15-4EFF-B84D01FCA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095ED7-DF62-280D-F787-01816AAF4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B63A72-5212-EC52-EF36-44366243C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8373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4CE29-C2C8-EE8D-9E68-21DB6E9AD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FFAEB1-E593-11E4-C2F5-304B185AF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C651C2-816A-684D-130A-93C526EE7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0F9CF7-2F56-5181-8A23-5B0B82274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895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4A971-B230-5E6A-1B06-59779DA5F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12C72A-71B5-E7A1-FD10-632C63BC7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1FE9F9-C0CA-9F8C-C56C-14C835928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34028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A4059-B7E4-977A-E799-18CA9ED9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0E8CE-974C-E559-D3AD-8CCCB2C71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874CE2-141A-5733-6ABB-03611D5BB8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02C88-A03C-3153-0A6F-C38229C68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6C0C9-36E0-7AF8-C590-E52F872AA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795EFB-A997-1A04-9C4C-6A8140D8F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8755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4B730-57FC-B59D-AB43-98D8B00D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3540DB-FCF0-8EB3-B7A9-84CCE961FB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8BB5CA-01DA-DB6A-AE6B-4FE34EFB3A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6C5EF3-C1E8-63F3-C75B-8D85C5C55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C7B5B-2214-B221-9854-B2C739ADB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F71DF5-5ACB-C1CB-12BC-586129FB7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2084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1F5E91-9A9D-8E2B-4048-B43518B9F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BD618-C085-D80A-362C-2E143A3B2E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B4608-574D-F1B2-FC91-0F3ACD389D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B67EB3-6DFA-4CC9-B289-FA1A28C5AAAD}" type="datetimeFigureOut">
              <a:rPr lang="nl-NL" smtClean="0"/>
              <a:t>12-07-24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5848B-0117-8BD4-CC29-6866C4068A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BDA70-EA6A-DB4C-91B7-E89CD6A75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E228B3-10EC-4350-9A6B-A8ED7E5383D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740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vgsilh.com/image/2027199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hyperlink" Target="https://www.pexels.com/photo/photo-of-an-industrial-factory-emitting-smoke-247763/" TargetMode="External"/><Relationship Id="rId18" Type="http://schemas.openxmlformats.org/officeDocument/2006/relationships/image" Target="../media/image11.jpg"/><Relationship Id="rId3" Type="http://schemas.openxmlformats.org/officeDocument/2006/relationships/hyperlink" Target="https://www.flickr.com/photos/elston/217319493/" TargetMode="External"/><Relationship Id="rId21" Type="http://schemas.openxmlformats.org/officeDocument/2006/relationships/image" Target="../media/image13.jpeg"/><Relationship Id="rId7" Type="http://schemas.openxmlformats.org/officeDocument/2006/relationships/hyperlink" Target="https://www.freestock.com/free-photos/group-people-shopping-center-smiling-49403059" TargetMode="External"/><Relationship Id="rId12" Type="http://schemas.openxmlformats.org/officeDocument/2006/relationships/image" Target="../media/image8.jpeg"/><Relationship Id="rId17" Type="http://schemas.openxmlformats.org/officeDocument/2006/relationships/hyperlink" Target="https://pubs.rsc.org/en/content/articlehtml/2017/ra/c7ra03546b" TargetMode="External"/><Relationship Id="rId2" Type="http://schemas.openxmlformats.org/officeDocument/2006/relationships/image" Target="../media/image3.jpg"/><Relationship Id="rId16" Type="http://schemas.openxmlformats.org/officeDocument/2006/relationships/image" Target="../media/image10.gif"/><Relationship Id="rId20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hyperlink" Target="https://www.flickr.com/photos/33789482@N05/3752214784" TargetMode="External"/><Relationship Id="rId5" Type="http://schemas.openxmlformats.org/officeDocument/2006/relationships/hyperlink" Target="https://pixabay.com/photos/factory-warehouse-boxes-capitalism-947425/" TargetMode="External"/><Relationship Id="rId15" Type="http://schemas.openxmlformats.org/officeDocument/2006/relationships/hyperlink" Target="https://pxhere.com/id/photo/1072527" TargetMode="External"/><Relationship Id="rId10" Type="http://schemas.openxmlformats.org/officeDocument/2006/relationships/image" Target="../media/image7.jpg"/><Relationship Id="rId19" Type="http://schemas.openxmlformats.org/officeDocument/2006/relationships/hyperlink" Target="https://pixnio.com/interiors-and-exteriors-design/interior/construction-factory-object-architecture-industry-old-metal-steel" TargetMode="External"/><Relationship Id="rId4" Type="http://schemas.openxmlformats.org/officeDocument/2006/relationships/image" Target="../media/image4.jpg"/><Relationship Id="rId9" Type="http://schemas.openxmlformats.org/officeDocument/2006/relationships/hyperlink" Target="https://www.pngall.com/mattress-png/download/15668" TargetMode="External"/><Relationship Id="rId14" Type="http://schemas.openxmlformats.org/officeDocument/2006/relationships/image" Target="../media/image9.jpeg"/><Relationship Id="rId22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10D0-3FCC-9F30-E129-8DC21790E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# Mattress </a:t>
            </a:r>
            <a:r>
              <a:rPr lang="nl-NL" dirty="0" err="1"/>
              <a:t>discarded</a:t>
            </a:r>
            <a:r>
              <a:rPr lang="nl-NL" dirty="0"/>
              <a:t> SEA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E671F7-A30F-C5FD-19FD-A173B54F1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470659"/>
            <a:ext cx="10224787" cy="502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47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DF557-2879-8EB3-92A1-869CF7693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/>
              <a:t>Connecting</a:t>
            </a:r>
            <a:r>
              <a:rPr lang="nl-NL" dirty="0"/>
              <a:t> Supply </a:t>
            </a:r>
            <a:r>
              <a:rPr lang="nl-NL" dirty="0" err="1"/>
              <a:t>Chains</a:t>
            </a:r>
            <a:endParaRPr lang="nl-NL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938C921-776A-2F6E-8372-361013573822}"/>
              </a:ext>
            </a:extLst>
          </p:cNvPr>
          <p:cNvGrpSpPr/>
          <p:nvPr/>
        </p:nvGrpSpPr>
        <p:grpSpPr>
          <a:xfrm>
            <a:off x="2818560" y="2132760"/>
            <a:ext cx="6406720" cy="2838000"/>
            <a:chOff x="4251120" y="2529000"/>
            <a:chExt cx="6406720" cy="28380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564B32B-CAAE-B44F-5575-0761BDA81AC7}"/>
                </a:ext>
              </a:extLst>
            </p:cNvPr>
            <p:cNvSpPr/>
            <p:nvPr/>
          </p:nvSpPr>
          <p:spPr>
            <a:xfrm>
              <a:off x="4368800" y="3567000"/>
              <a:ext cx="6228080" cy="1800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perspectiveRelaxedModerately"/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dirty="0">
                  <a:solidFill>
                    <a:schemeClr val="tx1"/>
                  </a:solidFill>
                </a:rPr>
                <a:t>Recycling </a:t>
              </a:r>
              <a:r>
                <a:rPr lang="nl-NL" dirty="0" err="1">
                  <a:solidFill>
                    <a:schemeClr val="tx1"/>
                  </a:solidFill>
                </a:rPr>
                <a:t>Industry</a:t>
              </a:r>
              <a:endParaRPr lang="nl-NL" dirty="0">
                <a:solidFill>
                  <a:schemeClr val="tx1"/>
                </a:solidFill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19886E1-E4E9-E988-8312-E2F41A1010A1}"/>
                </a:ext>
              </a:extLst>
            </p:cNvPr>
            <p:cNvSpPr/>
            <p:nvPr/>
          </p:nvSpPr>
          <p:spPr>
            <a:xfrm>
              <a:off x="8857840" y="2529000"/>
              <a:ext cx="1800000" cy="1800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600" dirty="0" err="1">
                  <a:solidFill>
                    <a:schemeClr val="tx1"/>
                  </a:solidFill>
                </a:rPr>
                <a:t>Consumers</a:t>
              </a:r>
              <a:endParaRPr lang="nl-NL" sz="1600" dirty="0">
                <a:solidFill>
                  <a:schemeClr val="tx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83162F3B-C882-94F8-7770-90A65C8C716B}"/>
                </a:ext>
              </a:extLst>
            </p:cNvPr>
            <p:cNvSpPr/>
            <p:nvPr/>
          </p:nvSpPr>
          <p:spPr>
            <a:xfrm>
              <a:off x="7309280" y="2529000"/>
              <a:ext cx="1800000" cy="18000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dirty="0">
                  <a:solidFill>
                    <a:schemeClr val="tx1"/>
                  </a:solidFill>
                </a:rPr>
                <a:t>Mattress</a:t>
              </a:r>
            </a:p>
            <a:p>
              <a:pPr algn="ctr"/>
              <a:r>
                <a:rPr lang="nl-NL" dirty="0" err="1">
                  <a:solidFill>
                    <a:schemeClr val="tx1"/>
                  </a:solidFill>
                </a:rPr>
                <a:t>Industry</a:t>
              </a:r>
              <a:endParaRPr lang="nl-NL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144B16A-F513-E48D-CA7B-6EAFEB05F62C}"/>
                </a:ext>
              </a:extLst>
            </p:cNvPr>
            <p:cNvSpPr/>
            <p:nvPr/>
          </p:nvSpPr>
          <p:spPr>
            <a:xfrm>
              <a:off x="5799680" y="2529000"/>
              <a:ext cx="1800000" cy="180000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dirty="0">
                  <a:solidFill>
                    <a:schemeClr val="tx1"/>
                  </a:solidFill>
                </a:rPr>
                <a:t>PU </a:t>
              </a:r>
              <a:r>
                <a:rPr lang="nl-NL" dirty="0" err="1">
                  <a:solidFill>
                    <a:schemeClr val="tx1"/>
                  </a:solidFill>
                </a:rPr>
                <a:t>Industry</a:t>
              </a:r>
              <a:endParaRPr lang="nl-NL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AAC6B39-0E4D-FB6C-3769-0189EEC3FF25}"/>
                </a:ext>
              </a:extLst>
            </p:cNvPr>
            <p:cNvSpPr/>
            <p:nvPr/>
          </p:nvSpPr>
          <p:spPr>
            <a:xfrm>
              <a:off x="4251120" y="2529000"/>
              <a:ext cx="1800000" cy="1800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dirty="0">
                  <a:solidFill>
                    <a:schemeClr val="tx1"/>
                  </a:solidFill>
                </a:rPr>
                <a:t>Chemical </a:t>
              </a:r>
              <a:r>
                <a:rPr lang="nl-NL" dirty="0" err="1">
                  <a:solidFill>
                    <a:schemeClr val="tx1"/>
                  </a:solidFill>
                </a:rPr>
                <a:t>Industry</a:t>
              </a:r>
              <a:endParaRPr lang="nl-NL" dirty="0">
                <a:solidFill>
                  <a:schemeClr val="tx1"/>
                </a:solidFill>
              </a:endParaRPr>
            </a:p>
          </p:txBody>
        </p:sp>
        <p:pic>
          <p:nvPicPr>
            <p:cNvPr id="7" name="Picture 6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933ACABA-2300-4FEE-D33F-844DAB584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5262880" y="3085306"/>
              <a:ext cx="4572000" cy="1838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6122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Group 1049">
            <a:extLst>
              <a:ext uri="{FF2B5EF4-FFF2-40B4-BE49-F238E27FC236}">
                <a16:creationId xmlns:a16="http://schemas.microsoft.com/office/drawing/2014/main" id="{0057E632-8022-59B5-8A94-F5406B2D68BF}"/>
              </a:ext>
            </a:extLst>
          </p:cNvPr>
          <p:cNvGrpSpPr/>
          <p:nvPr/>
        </p:nvGrpSpPr>
        <p:grpSpPr>
          <a:xfrm>
            <a:off x="-31528" y="71397"/>
            <a:ext cx="11882285" cy="6582988"/>
            <a:chOff x="-31528" y="71397"/>
            <a:chExt cx="11882285" cy="658298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36C7F720-55EB-32C3-C8F9-CDDFA618DEB9}"/>
                </a:ext>
              </a:extLst>
            </p:cNvPr>
            <p:cNvGrpSpPr/>
            <p:nvPr/>
          </p:nvGrpSpPr>
          <p:grpSpPr>
            <a:xfrm>
              <a:off x="4728278" y="682413"/>
              <a:ext cx="2776084" cy="2026920"/>
              <a:chOff x="5737998" y="96520"/>
              <a:chExt cx="2541332" cy="2905760"/>
            </a:xfrm>
          </p:grpSpPr>
          <p:pic>
            <p:nvPicPr>
              <p:cNvPr id="10" name="Picture 9" descr="A blue building with signs on the front&#10;&#10;Description automatically generated">
                <a:extLst>
                  <a:ext uri="{FF2B5EF4-FFF2-40B4-BE49-F238E27FC236}">
                    <a16:creationId xmlns:a16="http://schemas.microsoft.com/office/drawing/2014/main" id="{83D6EF6F-D17B-4B4F-01DF-B3F6E981EC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3"/>
                  </a:ext>
                </a:extLst>
              </a:blip>
              <a:stretch>
                <a:fillRect/>
              </a:stretch>
            </p:blipFill>
            <p:spPr>
              <a:xfrm>
                <a:off x="5737999" y="96520"/>
                <a:ext cx="2541331" cy="1818640"/>
              </a:xfrm>
              <a:prstGeom prst="rect">
                <a:avLst/>
              </a:prstGeom>
            </p:spPr>
          </p:pic>
          <p:pic>
            <p:nvPicPr>
              <p:cNvPr id="8" name="Picture 7" descr="A large warehouse with boxes and boxes&#10;&#10;Description automatically generated with medium confidence">
                <a:extLst>
                  <a:ext uri="{FF2B5EF4-FFF2-40B4-BE49-F238E27FC236}">
                    <a16:creationId xmlns:a16="http://schemas.microsoft.com/office/drawing/2014/main" id="{82C7E90B-36E7-0C8C-9EC9-F2F2F86D3C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5"/>
                  </a:ext>
                </a:extLst>
              </a:blip>
              <a:srcRect t="20575"/>
              <a:stretch/>
            </p:blipFill>
            <p:spPr>
              <a:xfrm>
                <a:off x="5737998" y="1488440"/>
                <a:ext cx="2541331" cy="1513840"/>
              </a:xfrm>
              <a:prstGeom prst="rect">
                <a:avLst/>
              </a:prstGeom>
            </p:spPr>
          </p:pic>
        </p:grpSp>
        <p:pic>
          <p:nvPicPr>
            <p:cNvPr id="16" name="Picture 15" descr="A group of people carrying shopping bags&#10;&#10;Description automatically generated">
              <a:extLst>
                <a:ext uri="{FF2B5EF4-FFF2-40B4-BE49-F238E27FC236}">
                  <a16:creationId xmlns:a16="http://schemas.microsoft.com/office/drawing/2014/main" id="{83FF260E-D661-C247-C6B3-C999D857B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9066279" y="810705"/>
              <a:ext cx="2206485" cy="1505313"/>
            </a:xfrm>
            <a:prstGeom prst="rect">
              <a:avLst/>
            </a:prstGeom>
          </p:spPr>
        </p:pic>
        <p:pic>
          <p:nvPicPr>
            <p:cNvPr id="5" name="Picture 4" descr="A mattress on a black background&#10;&#10;Description automatically generated">
              <a:extLst>
                <a:ext uri="{FF2B5EF4-FFF2-40B4-BE49-F238E27FC236}">
                  <a16:creationId xmlns:a16="http://schemas.microsoft.com/office/drawing/2014/main" id="{EFFE0813-41AC-6270-C546-5B75415F3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7918119" y="1549630"/>
              <a:ext cx="2115111" cy="1310640"/>
            </a:xfrm>
            <a:prstGeom prst="rect">
              <a:avLst/>
            </a:prstGeom>
          </p:spPr>
        </p:pic>
        <p:pic>
          <p:nvPicPr>
            <p:cNvPr id="18" name="Picture 17" descr="A garbage truck with a mattress in the back&#10;&#10;Description automatically generated">
              <a:extLst>
                <a:ext uri="{FF2B5EF4-FFF2-40B4-BE49-F238E27FC236}">
                  <a16:creationId xmlns:a16="http://schemas.microsoft.com/office/drawing/2014/main" id="{DB11C6C0-65A6-0C65-5C87-8E0D68B00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9757797" y="3599195"/>
              <a:ext cx="2092960" cy="1569720"/>
            </a:xfrm>
            <a:prstGeom prst="rect">
              <a:avLst/>
            </a:prstGeom>
          </p:spPr>
        </p:pic>
        <p:pic>
          <p:nvPicPr>
            <p:cNvPr id="21" name="Picture 20" descr="A factory with smoke coming out of it&#10;&#10;Description automatically generated">
              <a:extLst>
                <a:ext uri="{FF2B5EF4-FFF2-40B4-BE49-F238E27FC236}">
                  <a16:creationId xmlns:a16="http://schemas.microsoft.com/office/drawing/2014/main" id="{9024353B-7022-A63F-60D7-5376BA714C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3"/>
                </a:ext>
              </a:extLst>
            </a:blip>
            <a:stretch>
              <a:fillRect/>
            </a:stretch>
          </p:blipFill>
          <p:spPr>
            <a:xfrm>
              <a:off x="1104900" y="96520"/>
              <a:ext cx="1963420" cy="1308947"/>
            </a:xfrm>
            <a:prstGeom prst="rect">
              <a:avLst/>
            </a:prstGeom>
          </p:spPr>
        </p:pic>
        <p:pic>
          <p:nvPicPr>
            <p:cNvPr id="26" name="Picture 25" descr="A close-up of a machine&#10;&#10;Description automatically generated">
              <a:extLst>
                <a:ext uri="{FF2B5EF4-FFF2-40B4-BE49-F238E27FC236}">
                  <a16:creationId xmlns:a16="http://schemas.microsoft.com/office/drawing/2014/main" id="{9FDB8F62-E910-0A0A-E142-7904AB223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5"/>
                </a:ext>
              </a:extLst>
            </a:blip>
            <a:stretch>
              <a:fillRect/>
            </a:stretch>
          </p:blipFill>
          <p:spPr>
            <a:xfrm>
              <a:off x="1104900" y="1397000"/>
              <a:ext cx="1963420" cy="1308947"/>
            </a:xfrm>
            <a:prstGeom prst="rect">
              <a:avLst/>
            </a:prstGeom>
          </p:spPr>
        </p:pic>
        <p:pic>
          <p:nvPicPr>
            <p:cNvPr id="28" name="Picture 27" descr="A collage of images of cells&#10;&#10;Description automatically generated">
              <a:extLst>
                <a:ext uri="{FF2B5EF4-FFF2-40B4-BE49-F238E27FC236}">
                  <a16:creationId xmlns:a16="http://schemas.microsoft.com/office/drawing/2014/main" id="{CD9196BB-D953-E0B7-2EA3-50608F42B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7"/>
                </a:ext>
              </a:extLst>
            </a:blip>
            <a:stretch>
              <a:fillRect/>
            </a:stretch>
          </p:blipFill>
          <p:spPr>
            <a:xfrm rot="5400000">
              <a:off x="1420057" y="2447290"/>
              <a:ext cx="1331716" cy="1963420"/>
            </a:xfrm>
            <a:prstGeom prst="rect">
              <a:avLst/>
            </a:prstGeom>
          </p:spPr>
        </p:pic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5CCA4C64-A3EB-202D-8109-B5C5DF3BAC12}"/>
                </a:ext>
              </a:extLst>
            </p:cNvPr>
            <p:cNvCxnSpPr>
              <a:cxnSpLocks/>
              <a:stCxn id="21" idx="3"/>
              <a:endCxn id="8" idx="1"/>
            </p:cNvCxnSpPr>
            <p:nvPr/>
          </p:nvCxnSpPr>
          <p:spPr>
            <a:xfrm>
              <a:off x="3068320" y="750994"/>
              <a:ext cx="1659958" cy="143034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A90A5709-56ED-42D7-CE3D-26A8F5AEB702}"/>
                </a:ext>
              </a:extLst>
            </p:cNvPr>
            <p:cNvCxnSpPr>
              <a:cxnSpLocks/>
              <a:stCxn id="26" idx="3"/>
              <a:endCxn id="8" idx="1"/>
            </p:cNvCxnSpPr>
            <p:nvPr/>
          </p:nvCxnSpPr>
          <p:spPr>
            <a:xfrm>
              <a:off x="3068320" y="2051474"/>
              <a:ext cx="1659958" cy="12986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397DE291-BA31-2840-8B0B-E26AB798BEB5}"/>
                </a:ext>
              </a:extLst>
            </p:cNvPr>
            <p:cNvCxnSpPr>
              <a:cxnSpLocks/>
              <a:stCxn id="28" idx="0"/>
              <a:endCxn id="8" idx="1"/>
            </p:cNvCxnSpPr>
            <p:nvPr/>
          </p:nvCxnSpPr>
          <p:spPr>
            <a:xfrm flipV="1">
              <a:off x="3067625" y="2181342"/>
              <a:ext cx="1660653" cy="1247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E6921BD9-0414-0D7C-89F4-73ADDAFED329}"/>
                </a:ext>
              </a:extLst>
            </p:cNvPr>
            <p:cNvGrpSpPr/>
            <p:nvPr/>
          </p:nvGrpSpPr>
          <p:grpSpPr>
            <a:xfrm>
              <a:off x="3329214" y="4813315"/>
              <a:ext cx="5554185" cy="1440000"/>
              <a:chOff x="3512094" y="4290075"/>
              <a:chExt cx="5554185" cy="1440000"/>
            </a:xfrm>
          </p:grpSpPr>
          <p:pic>
            <p:nvPicPr>
              <p:cNvPr id="42" name="Picture 41" descr="A green metal structure with pipes and a green railing&#10;&#10;Description automatically generated with medium confidence">
                <a:extLst>
                  <a:ext uri="{FF2B5EF4-FFF2-40B4-BE49-F238E27FC236}">
                    <a16:creationId xmlns:a16="http://schemas.microsoft.com/office/drawing/2014/main" id="{ADF89F0D-A06C-EB69-B2E7-2921004569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19"/>
                  </a:ext>
                </a:extLst>
              </a:blip>
              <a:stretch>
                <a:fillRect/>
              </a:stretch>
            </p:blipFill>
            <p:spPr>
              <a:xfrm>
                <a:off x="7242279" y="4290075"/>
                <a:ext cx="1824000" cy="1440000"/>
              </a:xfrm>
              <a:prstGeom prst="rect">
                <a:avLst/>
              </a:prstGeom>
            </p:spPr>
          </p:pic>
          <p:pic>
            <p:nvPicPr>
              <p:cNvPr id="1026" name="Picture 2" descr="TIC Group Mattress Recycling Plant, Tottenham, VIC - Waste Management Review">
                <a:extLst>
                  <a:ext uri="{FF2B5EF4-FFF2-40B4-BE49-F238E27FC236}">
                    <a16:creationId xmlns:a16="http://schemas.microsoft.com/office/drawing/2014/main" id="{4F032C6F-2A42-423A-5765-77FC4E5F8B3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581"/>
              <a:stretch/>
            </p:blipFill>
            <p:spPr bwMode="auto">
              <a:xfrm>
                <a:off x="5418842" y="4290075"/>
                <a:ext cx="1823437" cy="14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8" name="Picture 4" descr="H&amp;S completes set-up of a recycling plant for end-of-life mattresses -  RECYCLING magazine">
                <a:extLst>
                  <a:ext uri="{FF2B5EF4-FFF2-40B4-BE49-F238E27FC236}">
                    <a16:creationId xmlns:a16="http://schemas.microsoft.com/office/drawing/2014/main" id="{EC8434E5-DC71-EADC-DE79-BE1C5B9CF7C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193" r="7177" b="16147"/>
              <a:stretch/>
            </p:blipFill>
            <p:spPr bwMode="auto">
              <a:xfrm>
                <a:off x="3512094" y="4290075"/>
                <a:ext cx="1906748" cy="144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030" name="Picture 6" descr="Serpo N.V. - Rebond foam / agglomerated polyurethane foam">
              <a:extLst>
                <a:ext uri="{FF2B5EF4-FFF2-40B4-BE49-F238E27FC236}">
                  <a16:creationId xmlns:a16="http://schemas.microsoft.com/office/drawing/2014/main" id="{869A36EF-F860-8014-1CF8-335E2C7DC8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29956" y="3041324"/>
              <a:ext cx="1440000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3E99CE2C-471A-407D-3637-DB8F4B516AD5}"/>
                </a:ext>
              </a:extLst>
            </p:cNvPr>
            <p:cNvCxnSpPr>
              <a:cxnSpLocks/>
              <a:stCxn id="8" idx="3"/>
              <a:endCxn id="5" idx="1"/>
            </p:cNvCxnSpPr>
            <p:nvPr/>
          </p:nvCxnSpPr>
          <p:spPr>
            <a:xfrm>
              <a:off x="7504361" y="2181342"/>
              <a:ext cx="413758" cy="2360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8E654EB-1429-63DD-8B60-6265DBA2D810}"/>
                </a:ext>
              </a:extLst>
            </p:cNvPr>
            <p:cNvCxnSpPr>
              <a:cxnSpLocks/>
              <a:stCxn id="16" idx="2"/>
              <a:endCxn id="18" idx="0"/>
            </p:cNvCxnSpPr>
            <p:nvPr/>
          </p:nvCxnSpPr>
          <p:spPr>
            <a:xfrm>
              <a:off x="10169522" y="2316018"/>
              <a:ext cx="634755" cy="128317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3C8DD7B4-F765-D711-1693-1049E92FE008}"/>
                </a:ext>
              </a:extLst>
            </p:cNvPr>
            <p:cNvCxnSpPr>
              <a:cxnSpLocks/>
              <a:stCxn id="18" idx="2"/>
              <a:endCxn id="42" idx="3"/>
            </p:cNvCxnSpPr>
            <p:nvPr/>
          </p:nvCxnSpPr>
          <p:spPr>
            <a:xfrm flipH="1">
              <a:off x="8883399" y="5168915"/>
              <a:ext cx="1920878" cy="3644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82B3964-E095-19C6-F5EA-88754E2C15F2}"/>
                </a:ext>
              </a:extLst>
            </p:cNvPr>
            <p:cNvCxnSpPr>
              <a:cxnSpLocks/>
              <a:stCxn id="1026" idx="0"/>
              <a:endCxn id="1030" idx="2"/>
            </p:cNvCxnSpPr>
            <p:nvPr/>
          </p:nvCxnSpPr>
          <p:spPr>
            <a:xfrm flipV="1">
              <a:off x="6147681" y="4481324"/>
              <a:ext cx="2275" cy="33199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DF5A19F7-A16F-0984-4452-46BDC0C40072}"/>
                </a:ext>
              </a:extLst>
            </p:cNvPr>
            <p:cNvCxnSpPr>
              <a:cxnSpLocks/>
              <a:stCxn id="1030" idx="0"/>
              <a:endCxn id="8" idx="2"/>
            </p:cNvCxnSpPr>
            <p:nvPr/>
          </p:nvCxnSpPr>
          <p:spPr>
            <a:xfrm flipH="1" flipV="1">
              <a:off x="6116320" y="2709333"/>
              <a:ext cx="33636" cy="33199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6178067D-D811-381E-54AC-22B7EA4B0757}"/>
                </a:ext>
              </a:extLst>
            </p:cNvPr>
            <p:cNvCxnSpPr>
              <a:cxnSpLocks/>
              <a:stCxn id="1028" idx="1"/>
              <a:endCxn id="28" idx="3"/>
            </p:cNvCxnSpPr>
            <p:nvPr/>
          </p:nvCxnSpPr>
          <p:spPr>
            <a:xfrm flipH="1" flipV="1">
              <a:off x="2085915" y="4094858"/>
              <a:ext cx="1243299" cy="143845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5" name="TextBox 1024">
              <a:extLst>
                <a:ext uri="{FF2B5EF4-FFF2-40B4-BE49-F238E27FC236}">
                  <a16:creationId xmlns:a16="http://schemas.microsoft.com/office/drawing/2014/main" id="{70D9D19A-46F0-6BC5-4E36-F5057EF017A2}"/>
                </a:ext>
              </a:extLst>
            </p:cNvPr>
            <p:cNvSpPr txBox="1"/>
            <p:nvPr/>
          </p:nvSpPr>
          <p:spPr>
            <a:xfrm>
              <a:off x="9625384" y="464916"/>
              <a:ext cx="12290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Consumers</a:t>
              </a:r>
              <a:endParaRPr lang="nl-NL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27" name="TextBox 1026">
              <a:extLst>
                <a:ext uri="{FF2B5EF4-FFF2-40B4-BE49-F238E27FC236}">
                  <a16:creationId xmlns:a16="http://schemas.microsoft.com/office/drawing/2014/main" id="{75D0F93C-B65C-A749-BEDA-2314EAC5FF64}"/>
                </a:ext>
              </a:extLst>
            </p:cNvPr>
            <p:cNvSpPr txBox="1"/>
            <p:nvPr/>
          </p:nvSpPr>
          <p:spPr>
            <a:xfrm>
              <a:off x="-4920" y="489281"/>
              <a:ext cx="12531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Steel (</a:t>
              </a:r>
              <a:r>
                <a:rPr lang="nl-NL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wire</a:t>
              </a:r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)</a:t>
              </a:r>
            </a:p>
          </p:txBody>
        </p:sp>
        <p:sp>
          <p:nvSpPr>
            <p:cNvPr id="1029" name="TextBox 1028">
              <a:extLst>
                <a:ext uri="{FF2B5EF4-FFF2-40B4-BE49-F238E27FC236}">
                  <a16:creationId xmlns:a16="http://schemas.microsoft.com/office/drawing/2014/main" id="{1F4189B6-798A-A520-565F-5E1C4972F037}"/>
                </a:ext>
              </a:extLst>
            </p:cNvPr>
            <p:cNvSpPr txBox="1"/>
            <p:nvPr/>
          </p:nvSpPr>
          <p:spPr>
            <a:xfrm>
              <a:off x="-31528" y="1824284"/>
              <a:ext cx="7865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Textile</a:t>
              </a:r>
              <a:endParaRPr lang="nl-NL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61E322DD-1C2B-F684-862C-951B26ECA42A}"/>
                </a:ext>
              </a:extLst>
            </p:cNvPr>
            <p:cNvSpPr txBox="1"/>
            <p:nvPr/>
          </p:nvSpPr>
          <p:spPr>
            <a:xfrm>
              <a:off x="-31528" y="3064933"/>
              <a:ext cx="10231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PU Foam</a:t>
              </a:r>
            </a:p>
          </p:txBody>
        </p:sp>
        <p:sp>
          <p:nvSpPr>
            <p:cNvPr id="1032" name="TextBox 1031">
              <a:extLst>
                <a:ext uri="{FF2B5EF4-FFF2-40B4-BE49-F238E27FC236}">
                  <a16:creationId xmlns:a16="http://schemas.microsoft.com/office/drawing/2014/main" id="{0217DB40-6A88-BDE6-C220-B8345CF9C3A6}"/>
                </a:ext>
              </a:extLst>
            </p:cNvPr>
            <p:cNvSpPr txBox="1"/>
            <p:nvPr/>
          </p:nvSpPr>
          <p:spPr>
            <a:xfrm>
              <a:off x="1538732" y="4354058"/>
              <a:ext cx="993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Repolyol</a:t>
              </a:r>
              <a:endParaRPr lang="nl-NL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33" name="TextBox 1032">
              <a:extLst>
                <a:ext uri="{FF2B5EF4-FFF2-40B4-BE49-F238E27FC236}">
                  <a16:creationId xmlns:a16="http://schemas.microsoft.com/office/drawing/2014/main" id="{4CE94075-246C-C3A6-151D-EAC0D712A286}"/>
                </a:ext>
              </a:extLst>
            </p:cNvPr>
            <p:cNvSpPr txBox="1"/>
            <p:nvPr/>
          </p:nvSpPr>
          <p:spPr>
            <a:xfrm>
              <a:off x="6916467" y="3719406"/>
              <a:ext cx="11456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Rebonded</a:t>
              </a:r>
            </a:p>
            <a:p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Foam</a:t>
              </a:r>
            </a:p>
          </p:txBody>
        </p:sp>
        <p:sp>
          <p:nvSpPr>
            <p:cNvPr id="1034" name="TextBox 1033">
              <a:extLst>
                <a:ext uri="{FF2B5EF4-FFF2-40B4-BE49-F238E27FC236}">
                  <a16:creationId xmlns:a16="http://schemas.microsoft.com/office/drawing/2014/main" id="{D685C81C-D58D-BCC2-3340-089E1B02AC8D}"/>
                </a:ext>
              </a:extLst>
            </p:cNvPr>
            <p:cNvSpPr txBox="1"/>
            <p:nvPr/>
          </p:nvSpPr>
          <p:spPr>
            <a:xfrm>
              <a:off x="10628341" y="3096087"/>
              <a:ext cx="1175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Collection </a:t>
              </a:r>
            </a:p>
          </p:txBody>
        </p:sp>
        <p:sp>
          <p:nvSpPr>
            <p:cNvPr id="1035" name="TextBox 1034">
              <a:extLst>
                <a:ext uri="{FF2B5EF4-FFF2-40B4-BE49-F238E27FC236}">
                  <a16:creationId xmlns:a16="http://schemas.microsoft.com/office/drawing/2014/main" id="{2CA05386-BEE7-7C4F-FB51-E2C5D97F02E4}"/>
                </a:ext>
              </a:extLst>
            </p:cNvPr>
            <p:cNvSpPr txBox="1"/>
            <p:nvPr/>
          </p:nvSpPr>
          <p:spPr>
            <a:xfrm>
              <a:off x="3197356" y="71397"/>
              <a:ext cx="69721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2800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Lifespan</a:t>
              </a:r>
              <a:r>
                <a:rPr lang="nl-NL" sz="28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of mattress 8-10 year (</a:t>
              </a:r>
              <a:r>
                <a:rPr lang="nl-NL" sz="2800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global</a:t>
              </a:r>
              <a:r>
                <a:rPr lang="nl-NL" sz="28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nl-NL" sz="2800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average</a:t>
              </a:r>
              <a:r>
                <a:rPr lang="nl-NL" sz="28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)</a:t>
              </a:r>
            </a:p>
          </p:txBody>
        </p:sp>
        <p:sp>
          <p:nvSpPr>
            <p:cNvPr id="1036" name="TextBox 1035">
              <a:extLst>
                <a:ext uri="{FF2B5EF4-FFF2-40B4-BE49-F238E27FC236}">
                  <a16:creationId xmlns:a16="http://schemas.microsoft.com/office/drawing/2014/main" id="{DFD4097E-2D3D-19A7-EBD3-F6E050B2E476}"/>
                </a:ext>
              </a:extLst>
            </p:cNvPr>
            <p:cNvSpPr txBox="1"/>
            <p:nvPr/>
          </p:nvSpPr>
          <p:spPr>
            <a:xfrm>
              <a:off x="3645203" y="6285053"/>
              <a:ext cx="47069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Mattress Dis-</a:t>
              </a:r>
              <a:r>
                <a:rPr lang="nl-NL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assembly</a:t>
              </a:r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&amp; Component Processing</a:t>
              </a:r>
            </a:p>
          </p:txBody>
        </p:sp>
        <p:sp>
          <p:nvSpPr>
            <p:cNvPr id="1038" name="TextBox 1037">
              <a:extLst>
                <a:ext uri="{FF2B5EF4-FFF2-40B4-BE49-F238E27FC236}">
                  <a16:creationId xmlns:a16="http://schemas.microsoft.com/office/drawing/2014/main" id="{8ED115B6-97EC-E67F-2B35-DE59AE951866}"/>
                </a:ext>
              </a:extLst>
            </p:cNvPr>
            <p:cNvSpPr txBox="1"/>
            <p:nvPr/>
          </p:nvSpPr>
          <p:spPr>
            <a:xfrm>
              <a:off x="1015853" y="5204582"/>
              <a:ext cx="1655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Shredded</a:t>
              </a:r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Steel</a:t>
              </a:r>
            </a:p>
          </p:txBody>
        </p:sp>
        <p:cxnSp>
          <p:nvCxnSpPr>
            <p:cNvPr id="1042" name="Connector: Elbow 1041">
              <a:extLst>
                <a:ext uri="{FF2B5EF4-FFF2-40B4-BE49-F238E27FC236}">
                  <a16:creationId xmlns:a16="http://schemas.microsoft.com/office/drawing/2014/main" id="{35F09734-7DC4-F368-1437-63B3B64571C5}"/>
                </a:ext>
              </a:extLst>
            </p:cNvPr>
            <p:cNvCxnSpPr>
              <a:stCxn id="1028" idx="1"/>
              <a:endCxn id="1027" idx="2"/>
            </p:cNvCxnSpPr>
            <p:nvPr/>
          </p:nvCxnSpPr>
          <p:spPr>
            <a:xfrm rot="10800000">
              <a:off x="621662" y="858613"/>
              <a:ext cx="2707552" cy="4674702"/>
            </a:xfrm>
            <a:prstGeom prst="bentConnector2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3" name="Straight Arrow Connector 1042">
              <a:extLst>
                <a:ext uri="{FF2B5EF4-FFF2-40B4-BE49-F238E27FC236}">
                  <a16:creationId xmlns:a16="http://schemas.microsoft.com/office/drawing/2014/main" id="{37CF4A1F-96B8-6D5F-08A8-3B6CF7162FD1}"/>
                </a:ext>
              </a:extLst>
            </p:cNvPr>
            <p:cNvCxnSpPr>
              <a:cxnSpLocks/>
              <a:stCxn id="28" idx="0"/>
              <a:endCxn id="1028" idx="0"/>
            </p:cNvCxnSpPr>
            <p:nvPr/>
          </p:nvCxnSpPr>
          <p:spPr>
            <a:xfrm>
              <a:off x="3067625" y="3429000"/>
              <a:ext cx="1214963" cy="138431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6" name="TextBox 1045">
              <a:extLst>
                <a:ext uri="{FF2B5EF4-FFF2-40B4-BE49-F238E27FC236}">
                  <a16:creationId xmlns:a16="http://schemas.microsoft.com/office/drawing/2014/main" id="{07CB33DF-0A0A-2514-3DFF-305635D8E130}"/>
                </a:ext>
              </a:extLst>
            </p:cNvPr>
            <p:cNvSpPr txBox="1"/>
            <p:nvPr/>
          </p:nvSpPr>
          <p:spPr>
            <a:xfrm>
              <a:off x="3489122" y="3673710"/>
              <a:ext cx="10810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Trimfoam</a:t>
              </a:r>
            </a:p>
          </p:txBody>
        </p:sp>
        <p:sp>
          <p:nvSpPr>
            <p:cNvPr id="1047" name="TextBox 1046">
              <a:extLst>
                <a:ext uri="{FF2B5EF4-FFF2-40B4-BE49-F238E27FC236}">
                  <a16:creationId xmlns:a16="http://schemas.microsoft.com/office/drawing/2014/main" id="{5507D5E6-7170-1585-EC83-F0445C08EC66}"/>
                </a:ext>
              </a:extLst>
            </p:cNvPr>
            <p:cNvSpPr txBox="1"/>
            <p:nvPr/>
          </p:nvSpPr>
          <p:spPr>
            <a:xfrm>
              <a:off x="3565560" y="635998"/>
              <a:ext cx="10070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Wire</a:t>
              </a:r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  <a:p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(Springs)</a:t>
              </a:r>
            </a:p>
          </p:txBody>
        </p:sp>
        <p:sp>
          <p:nvSpPr>
            <p:cNvPr id="1048" name="TextBox 1047">
              <a:extLst>
                <a:ext uri="{FF2B5EF4-FFF2-40B4-BE49-F238E27FC236}">
                  <a16:creationId xmlns:a16="http://schemas.microsoft.com/office/drawing/2014/main" id="{2C41BC22-6ECC-4B0A-C1D9-C5D1836BA4C1}"/>
                </a:ext>
              </a:extLst>
            </p:cNvPr>
            <p:cNvSpPr txBox="1"/>
            <p:nvPr/>
          </p:nvSpPr>
          <p:spPr>
            <a:xfrm>
              <a:off x="3095659" y="1710431"/>
              <a:ext cx="7865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Textile</a:t>
              </a:r>
              <a:endParaRPr lang="nl-NL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49" name="TextBox 1048">
              <a:extLst>
                <a:ext uri="{FF2B5EF4-FFF2-40B4-BE49-F238E27FC236}">
                  <a16:creationId xmlns:a16="http://schemas.microsoft.com/office/drawing/2014/main" id="{B6D73692-E61D-0F0A-8A30-CBFD2C7C892C}"/>
                </a:ext>
              </a:extLst>
            </p:cNvPr>
            <p:cNvSpPr txBox="1"/>
            <p:nvPr/>
          </p:nvSpPr>
          <p:spPr>
            <a:xfrm>
              <a:off x="3868889" y="2780234"/>
              <a:ext cx="9861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PU foam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8161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5629</TotalTime>
  <Words>52</Words>
  <Application>Microsoft Office PowerPoint</Application>
  <PresentationFormat>Widescreen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Calibri</vt:lpstr>
      <vt:lpstr>Office Theme</vt:lpstr>
      <vt:lpstr># Mattress discarded SEA</vt:lpstr>
      <vt:lpstr>Connecting Supply Chains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Hermes</dc:creator>
  <cp:lastModifiedBy>Stefan Hermes</cp:lastModifiedBy>
  <cp:revision>1</cp:revision>
  <dcterms:created xsi:type="dcterms:W3CDTF">2024-07-05T05:27:32Z</dcterms:created>
  <dcterms:modified xsi:type="dcterms:W3CDTF">2024-07-12T03:43:24Z</dcterms:modified>
</cp:coreProperties>
</file>

<file path=docProps/thumbnail.jpeg>
</file>